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application/binary" manifest:full-path="layout-cache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xmlns:loext="urn:org:documentfoundation:names:experimental:office:xmlns:loext:1.0" grddl:transformation="http://docs.oasis-open.org/office/1.2/xslt/odf2rdf.xsl">
  <office:scripts/>
  <office:font-face-decls>
    <style:font-face style:name="Wingdings" svg:font-family="Wingdings" style:font-pitch="variable" style:font-charset="x-symbol"/>
    <style:font-face style:name="Symbol" svg:font-family="Symbol" style:font-family-generic="roman" style:font-pitch="variable" style:font-charset="x-symbol"/>
    <style:font-face style:name="Courier New" svg:font-family="'Courier New'" style:font-family-generic="modern"/>
    <style:font-face style:name="Times New Roman1" svg:font-family="'Times New Roman'" style:font-family-generic="roman"/>
    <style:font-face style:name="Mangal1" svg:font-family="Mangal" style:font-pitch="variable"/>
    <style:font-face style:name="OpenSymbol" svg:font-family="OpenSymbol" style:font-pitch="variable"/>
    <style:font-face style:name="SimSun" svg:font-family="SimSun, 宋体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 Unicode MS" svg:font-family="'Arial Unicode MS'" style:font-family-generic="swiss" style:font-pitch="variable"/>
    <style:font-face style:name="Calibri" svg:font-family="Calibri" style:font-family-generic="swiss" style:font-pitch="variable"/>
    <style:font-face style:name="Tahoma" svg:font-family="Tahoma" style:font-family-generic="swiss" style:font-pitch="variable"/>
    <style:font-face style:name="Verdana" svg:font-family="Verdana" style:font-family-generic="swiss" style:font-pitch="variable"/>
    <style:font-face style:name="Arial Unicode MS1" svg:font-family="'Arial Unicode MS'" style:font-family-generic="system" style:font-pitch="variable"/>
    <style:font-face style:name="Mangal" svg:font-family="Mangal" style:font-family-generic="system" style:font-pitch="variable"/>
  </office:font-face-decls>
  <office:automatic-styles>
    <style:style style:name="Tabella1" style:family="table" style:master-page-name="Standard">
      <style:table-properties style:width="17.972cm" fo:margin-left="0cm" fo:margin-right="0.062cm" style:page-number="0" table:align="margins" style:writing-mode="lr-tb"/>
    </style:style>
    <style:style style:name="Tabella1.A" style:family="table-column">
      <style:table-column-properties style:column-width="17.972cm" style:rel-column-width="65535*"/>
    </style:style>
    <style:style style:name="Tabella1.1" style:family="table-row">
      <style:table-row-properties style:min-row-height="1.51cm" style:keep-together="true" fo:keep-together="auto"/>
    </style:style>
    <style:style style:name="Tabella1.A1" style:family="table-cell">
      <style:table-cell-properties style:vertical-align="middle" fo:padding-left="0.123cm" fo:padding-right="0.123cm" fo:padding-top="0cm" fo:padding-bottom="0cm" fo:border="0.018cm solid #000000" style:writing-mode="lr-tb"/>
    </style:style>
    <style:style style:name="Tabella5" style:family="table">
      <style:table-properties style:width="17.972cm" fo:margin-left="0cm" fo:margin-right="0.062cm" table:align="margins" style:writing-mode="lr-tb"/>
    </style:style>
    <style:style style:name="Tabella5.A" style:family="table-column">
      <style:table-column-properties style:column-width="17.972cm" style:rel-column-width="65535*"/>
    </style:style>
    <style:style style:name="Tabella5.A1" style:family="table-cell">
      <style:table-cell-properties fo:padding="0.097cm" fo:border-left="0.002cm solid #000000" fo:border-right="0.002cm solid #000000" fo:border-top="0.002cm solid #000000" fo:border-bottom="none"/>
    </style:style>
    <style:style style:name="Tabella5.A2" style:family="table-cell">
      <style:table-cell-properties fo:padding="0.097cm" fo:border-left="0.002cm solid #000000" fo:border-right="0.002cm solid #000000" fo:border-top="none" fo:border-bottom="0.002cm solid #000000"/>
    </style:style>
    <style:style style:name="Tabella6" style:family="table">
      <style:table-properties style:width="17.311cm" fo:margin-left="0.665cm" fo:margin-right="0.058cm" table:align="margins" style:writing-mode="lr-tb"/>
    </style:style>
    <style:style style:name="Tabella6.A" style:family="table-column">
      <style:table-column-properties style:column-width="3.133cm" style:rel-column-width="11859*"/>
    </style:style>
    <style:style style:name="Tabella6.B" style:family="table-column">
      <style:table-column-properties style:column-width="0.529cm" style:rel-column-width="2003*"/>
    </style:style>
    <style:style style:name="Tabella6.C" style:family="table-column">
      <style:table-column-properties style:column-width="0.45cm" style:rel-column-width="1702*"/>
    </style:style>
    <style:style style:name="Tabella6.D" style:family="table-column">
      <style:table-column-properties style:column-width="0.49cm" style:rel-column-width="1856*"/>
    </style:style>
    <style:style style:name="Tabella6.E" style:family="table-column">
      <style:table-column-properties style:column-width="0.452cm" style:rel-column-width="1709*"/>
    </style:style>
    <style:style style:name="Tabella6.F" style:family="table-column">
      <style:table-column-properties style:column-width="0.411cm" style:rel-column-width="1555*"/>
    </style:style>
    <style:style style:name="Tabella6.H" style:family="table-column">
      <style:table-column-properties style:column-width="0.392cm" style:rel-column-width="1482*"/>
    </style:style>
    <style:style style:name="Tabella6.I" style:family="table-column">
      <style:table-column-properties style:column-width="0.51cm" style:rel-column-width="1929*"/>
    </style:style>
    <style:style style:name="Tabella6.J" style:family="table-column">
      <style:table-column-properties style:column-width="0.471cm" style:rel-column-width="1782*"/>
    </style:style>
    <style:style style:name="Tabella6.L" style:family="table-column">
      <style:table-column-properties style:column-width="0.372cm" style:rel-column-width="1408*"/>
    </style:style>
    <style:style style:name="Tabella6.M" style:family="table-column">
      <style:table-column-properties style:column-width="0.409cm" style:rel-column-width="1549*"/>
    </style:style>
    <style:style style:name="Tabella6.N" style:family="table-column">
      <style:table-column-properties style:column-width="0.393cm" style:rel-column-width="1489*"/>
    </style:style>
    <style:style style:name="Tabella6.O" style:family="table-column">
      <style:table-column-properties style:column-width="0.39cm" style:rel-column-width="1475*"/>
    </style:style>
    <style:style style:name="Tabella6.Q" style:family="table-column">
      <style:table-column-properties style:column-width="0.432cm" style:rel-column-width="1636*"/>
    </style:style>
    <style:style style:name="Tabella6.R" style:family="table-column">
      <style:table-column-properties style:column-width="1.251cm" style:rel-column-width="4734*"/>
    </style:style>
    <style:style style:name="Tabella6.S" style:family="table-column">
      <style:table-column-properties style:column-width="5.879cm" style:rel-column-width="22254*"/>
    </style:style>
    <style:style style:name="Tabella6.1" style:family="table-row">
      <style:table-row-properties style:keep-together="false" fo:keep-together="always"/>
    </style:style>
    <style:style style:name="Tabella6.A1" style:family="table-cell">
      <style:table-cell-properties fo:padding-left="0.123cm" fo:padding-right="0.123cm" fo:padding-top="0cm" fo:padding-bottom="0cm" fo:border="0.002cm solid #c0c0c0"/>
    </style:style>
    <style:style style:name="Tabella6.A2" style:family="table-cell">
      <style:table-cell-properties fo:padding-left="0.123cm" fo:padding-right="0.123cm" fo:padding-top="0cm" fo:padding-bottom="0cm" fo:border-left="0.002cm solid #c0c0c0" fo:border-right="0.002cm solid #c0c0c0" fo:border-top="none" fo:border-bottom="0.002cm solid #c0c0c0"/>
    </style:style>
    <style:style style:name="Tabella6.A3" style:family="table-cell">
      <style:table-cell-properties fo:padding-left="0.123cm" fo:padding-right="0.123cm" fo:padding-top="0cm" fo:padding-bottom="0cm" fo:border-left="0.002cm solid #c0c0c0" fo:border-right="none" fo:border-top="none" fo:border-bottom="0.002cm solid #c0c0c0"/>
    </style:style>
    <style:style style:name="Tabella3" style:family="table">
      <style:table-properties style:width="17.311cm" fo:margin-left="0.665cm" fo:margin-right="0.058cm" table:align="margins" style:writing-mode="lr-tb"/>
    </style:style>
    <style:style style:name="Tabella3.A" style:family="table-column">
      <style:table-column-properties style:column-width="3.133cm" style:rel-column-width="11859*"/>
    </style:style>
    <style:style style:name="Tabella3.B" style:family="table-column">
      <style:table-column-properties style:column-width="0.529cm" style:rel-column-width="2003*"/>
    </style:style>
    <style:style style:name="Tabella3.C" style:family="table-column">
      <style:table-column-properties style:column-width="0.45cm" style:rel-column-width="1702*"/>
    </style:style>
    <style:style style:name="Tabella3.D" style:family="table-column">
      <style:table-column-properties style:column-width="0.49cm" style:rel-column-width="1856*"/>
    </style:style>
    <style:style style:name="Tabella3.E" style:family="table-column">
      <style:table-column-properties style:column-width="0.452cm" style:rel-column-width="1709*"/>
    </style:style>
    <style:style style:name="Tabella3.F" style:family="table-column">
      <style:table-column-properties style:column-width="0.411cm" style:rel-column-width="1555*"/>
    </style:style>
    <style:style style:name="Tabella3.H" style:family="table-column">
      <style:table-column-properties style:column-width="0.392cm" style:rel-column-width="1482*"/>
    </style:style>
    <style:style style:name="Tabella3.I" style:family="table-column">
      <style:table-column-properties style:column-width="0.51cm" style:rel-column-width="1929*"/>
    </style:style>
    <style:style style:name="Tabella3.J" style:family="table-column">
      <style:table-column-properties style:column-width="0.471cm" style:rel-column-width="1782*"/>
    </style:style>
    <style:style style:name="Tabella3.L" style:family="table-column">
      <style:table-column-properties style:column-width="0.372cm" style:rel-column-width="1408*"/>
    </style:style>
    <style:style style:name="Tabella3.M" style:family="table-column">
      <style:table-column-properties style:column-width="0.409cm" style:rel-column-width="1549*"/>
    </style:style>
    <style:style style:name="Tabella3.N" style:family="table-column">
      <style:table-column-properties style:column-width="0.393cm" style:rel-column-width="1489*"/>
    </style:style>
    <style:style style:name="Tabella3.O" style:family="table-column">
      <style:table-column-properties style:column-width="0.39cm" style:rel-column-width="1475*"/>
    </style:style>
    <style:style style:name="Tabella3.Q" style:family="table-column">
      <style:table-column-properties style:column-width="0.432cm" style:rel-column-width="1636*"/>
    </style:style>
    <style:style style:name="Tabella3.R" style:family="table-column">
      <style:table-column-properties style:column-width="7.13cm" style:rel-column-width="26988*"/>
    </style:style>
    <style:style style:name="Tabella3.1" style:family="table-row">
      <style:table-row-properties style:keep-together="false" fo:keep-together="always"/>
    </style:style>
    <style:style style:name="Tabella3.A1" style:family="table-cell">
      <style:table-cell-properties fo:padding-left="0.123cm" fo:padding-right="0.123cm" fo:padding-top="0cm" fo:padding-bottom="0cm" fo:border="0.002cm solid #c0c0c0"/>
    </style:style>
    <style:style style:name="Tabella3.A2" style:family="table-cell">
      <style:table-cell-properties fo:padding-left="0.123cm" fo:padding-right="0.123cm" fo:padding-top="0cm" fo:padding-bottom="0cm" fo:border-left="0.002cm solid #c0c0c0" fo:border-right="none" fo:border-top="none" fo:border-bottom="0.002cm solid #c0c0c0"/>
    </style:style>
    <style:style style:name="Tabella3.R2" style:family="table-cell">
      <style:table-cell-properties fo:padding-left="0.123cm" fo:padding-right="0.123cm" fo:padding-top="0cm" fo:padding-bottom="0cm" fo:border-left="0.002cm solid #c0c0c0" fo:border-right="0.002cm solid #c0c0c0" fo:border-top="none" fo:border-bottom="0.002cm solid #c0c0c0"/>
    </style:style>
    <style:style style:name="Tabella4" style:family="table">
      <style:table-properties style:width="17.311cm" fo:margin-left="0.665cm" fo:margin-right="0.058cm" table:align="margins" style:writing-mode="lr-tb"/>
    </style:style>
    <style:style style:name="Tabella4.A" style:family="table-column">
      <style:table-column-properties style:column-width="3.133cm" style:rel-column-width="11859*"/>
    </style:style>
    <style:style style:name="Tabella4.B" style:family="table-column">
      <style:table-column-properties style:column-width="0.529cm" style:rel-column-width="2003*"/>
    </style:style>
    <style:style style:name="Tabella4.C" style:family="table-column">
      <style:table-column-properties style:column-width="0.45cm" style:rel-column-width="1702*"/>
    </style:style>
    <style:style style:name="Tabella4.D" style:family="table-column">
      <style:table-column-properties style:column-width="0.49cm" style:rel-column-width="1856*"/>
    </style:style>
    <style:style style:name="Tabella4.E" style:family="table-column">
      <style:table-column-properties style:column-width="0.452cm" style:rel-column-width="1709*"/>
    </style:style>
    <style:style style:name="Tabella4.F" style:family="table-column">
      <style:table-column-properties style:column-width="0.411cm" style:rel-column-width="1555*"/>
    </style:style>
    <style:style style:name="Tabella4.H" style:family="table-column">
      <style:table-column-properties style:column-width="0.392cm" style:rel-column-width="1482*"/>
    </style:style>
    <style:style style:name="Tabella4.I" style:family="table-column">
      <style:table-column-properties style:column-width="0.51cm" style:rel-column-width="1929*"/>
    </style:style>
    <style:style style:name="Tabella4.J" style:family="table-column">
      <style:table-column-properties style:column-width="0.471cm" style:rel-column-width="1782*"/>
    </style:style>
    <style:style style:name="Tabella4.L" style:family="table-column">
      <style:table-column-properties style:column-width="0.372cm" style:rel-column-width="1408*"/>
    </style:style>
    <style:style style:name="Tabella4.M" style:family="table-column">
      <style:table-column-properties style:column-width="0.409cm" style:rel-column-width="1549*"/>
    </style:style>
    <style:style style:name="Tabella4.N" style:family="table-column">
      <style:table-column-properties style:column-width="0.393cm" style:rel-column-width="1489*"/>
    </style:style>
    <style:style style:name="Tabella4.O" style:family="table-column">
      <style:table-column-properties style:column-width="0.39cm" style:rel-column-width="1475*"/>
    </style:style>
    <style:style style:name="Tabella4.Q" style:family="table-column">
      <style:table-column-properties style:column-width="0.432cm" style:rel-column-width="1636*"/>
    </style:style>
    <style:style style:name="Tabella4.R" style:family="table-column">
      <style:table-column-properties style:column-width="7.13cm" style:rel-column-width="26988*"/>
    </style:style>
    <style:style style:name="Tabella4.1" style:family="table-row">
      <style:table-row-properties style:keep-together="false" fo:keep-together="always"/>
    </style:style>
    <style:style style:name="Tabella4.A1" style:family="table-cell">
      <style:table-cell-properties fo:padding-left="0.123cm" fo:padding-right="0.123cm" fo:padding-top="0cm" fo:padding-bottom="0cm" fo:border="0.002cm solid #c0c0c0"/>
    </style:style>
    <style:style style:name="Tabella4.A2" style:family="table-cell">
      <style:table-cell-properties fo:padding-left="0.123cm" fo:padding-right="0.123cm" fo:padding-top="0cm" fo:padding-bottom="0cm" fo:border-left="0.002cm solid #c0c0c0" fo:border-right="0.002cm solid #c0c0c0" fo:border-top="none" fo:border-bottom="0.002cm solid #c0c0c0"/>
    </style:style>
    <style:style style:name="Tabella4.A3" style:family="table-cell">
      <style:table-cell-properties fo:padding-left="0.123cm" fo:padding-right="0.123cm" fo:padding-top="0cm" fo:padding-bottom="0cm" fo:border-left="0.002cm solid #c0c0c0" fo:border-right="none" fo:border-top="none" fo:border-bottom="0.002cm solid #c0c0c0"/>
    </style:style>
    <style:style style:name="Tabella2" style:family="table">
      <style:table-properties style:width="18cm" table:align="left" style:writing-mode="lr-tb"/>
    </style:style>
    <style:style style:name="Tabella2.A" style:family="table-column">
      <style:table-column-properties style:column-width="5.999cm"/>
    </style:style>
    <style:style style:name="Tabella2.B" style:family="table-column">
      <style:table-column-properties style:column-width="3.949cm"/>
    </style:style>
    <style:style style:name="Tabella2.C" style:family="table-column">
      <style:table-column-properties style:column-width="8.052cm"/>
    </style:style>
    <style:style style:name="Tabella2.1" style:family="table-row">
      <style:table-row-properties style:keep-together="true" fo:keep-together="auto"/>
    </style:style>
    <style:style style:name="Tabella2.A1" style:family="table-cell">
      <style:table-cell-properties style:vertical-align="top" fo:padding="0.097cm" fo:border="none" style:writing-mode="lr-tb"/>
    </style:style>
    <style:style style:name="P1" style:family="paragraph" style:parent-style-name="Heading">
      <style:paragraph-properties fo:margin-left="0cm" fo:margin-right="0.048cm" fo:text-align="end" style:justify-single-word="false" fo:orphans="0" fo:widows="0" fo:hyphenation-ladder-count="no-limit" fo:text-indent="0cm" style:auto-text-indent="false" style:text-autospace="none" style:punctuation-wrap="simple" style:writing-mode="lr-tb"/>
      <style:text-properties fo:color="#cccccc" style:text-outline="false" style:text-line-through-style="none" style:font-name="Tahoma" fo:font-size="10pt" fo:language="it" fo:country="IT" fo:font-style="normal" fo:text-shadow="none" style:text-underline-style="none" fo:font-weight="bold" style:letter-kerning="true" fo:background-color="transparent" style:font-name-asian="SimSun" style:font-size-asian="10pt" style:font-style-asian="normal" style:font-weight-asian="bold" style:font-name-complex="Times New Roman" style:font-size-complex="10pt" style:language-complex="ar" style:country-complex="SA" style:font-style-complex="normal" style:font-weight-complex="bold" style:text-emphasize="none" style:text-overline-style="none" style:text-overline-color="font-color" fo:hyphenate="false" fo:hyphenation-remain-char-count="2" fo:hyphenation-push-char-count="2"/>
    </style:style>
    <style:style style:name="P2" style:family="paragraph" style:parent-style-name="Footer">
      <style:paragraph-properties fo:text-align="end" style:justify-single-word="false"/>
      <style:text-properties fo:color="#b3b3b3" style:font-name="Tahoma" fo:font-size="10pt" fo:background-color="transparent" style:font-size-asian="10pt" style:font-size-complex="10pt"/>
    </style:style>
    <style:style style:name="P3" style:family="paragraph" style:parent-style-name="Endnote">
      <style:paragraph-properties fo:line-height="150%" fo:text-align="justify" style:justify-single-word="false"/>
      <style:text-properties style:font-name="Tahoma" fo:font-size="10pt" style:font-size-asian="10pt" style:font-size-complex="10pt"/>
    </style:style>
    <style:style style:name="P4" style:family="paragraph" style:parent-style-name="Endnote">
      <style:paragraph-properties fo:line-height="150%" fo:text-align="justify" style:justify-single-word="false"/>
      <style:text-properties style:font-name="Tahoma" fo:font-size="10pt" fo:language="zxx" fo:country="none" fo:font-weight="normal" fo:background-color="transparent" style:font-size-asian="10pt" style:language-asian="zxx" style:country-asian="none" style:font-weight-asian="normal" style:font-name-complex="Tahoma" style:font-size-complex="10pt" style:font-weight-complex="normal"/>
    </style:style>
    <style:style style:name="P5" style:family="paragraph" style:parent-style-name="Table_20_Contents">
      <style:paragraph-properties fo:text-align="justify" style:justify-single-word="false" style:snap-to-layout-grid="false"/>
      <style:text-properties style:font-name="Tahoma" fo:font-size="10pt" style:font-size-asian="10pt" style:font-size-complex="10pt"/>
    </style:style>
    <style:style style:name="P6" style:family="paragraph" style:parent-style-name="Table_20_Contents">
      <style:paragraph-properties fo:text-align="center" style:justify-single-word="false" style:snap-to-layout-grid="false"/>
      <style:text-properties style:font-name="Tahoma" fo:font-size="10pt" fo:font-weight="bold" style:font-size-asian="10pt" style:font-weight-asian="bold" style:font-size-complex="10pt" style:font-weight-complex="bold"/>
    </style:style>
    <style:style style:name="P7" style:family="paragraph" style:parent-style-name="Table_20_Contents">
      <style:paragraph-properties fo:text-align="center" style:justify-single-word="false" style:snap-to-layout-grid="false"/>
      <style:text-properties style:font-name="Tahoma" fo:font-size="7pt" style:font-size-asian="7pt" style:font-size-complex="7pt"/>
    </style:style>
    <style:style style:name="P8" style:family="paragraph" style:parent-style-name="Standard">
      <style:paragraph-properties fo:line-height="150%"/>
      <style:text-properties style:font-name="Tahoma" fo:language="zxx" fo:country="none" style:font-name-asian="Tahoma" style:language-asian="zxx" style:country-asian="none" style:font-name-complex="Tahoma"/>
    </style:style>
    <style:style style:name="P9" style:family="paragraph" style:parent-style-name="Standard">
      <style:paragraph-properties fo:text-align="center" style:justify-single-word="false"/>
      <style:text-properties style:font-name="Tahoma"/>
    </style:style>
    <style:style style:name="P10" style:family="paragraph" style:parent-style-name="Standard">
      <style:paragraph-properties fo:line-height="150%"/>
      <style:text-properties style:font-name="Tahoma" fo:font-size="10pt" style:font-size-asian="10pt" style:font-size-complex="10pt"/>
    </style:style>
    <style:style style:name="P11" style:family="paragraph" style:parent-style-name="Standard">
      <style:paragraph-properties fo:text-align="center" style:justify-single-word="false" style:snap-to-layout-grid="false"/>
      <style:text-properties style:font-name="Tahoma" fo:font-size="12pt" fo:font-weight="bold" fo:background-color="transparent" style:font-size-asian="12pt" style:font-weight-asian="bold" style:font-name-complex="Tahoma" style:font-size-complex="12pt" style:font-weight-complex="bold"/>
    </style:style>
    <style:style style:name="P12" style:family="paragraph" style:parent-style-name="Standard">
      <style:paragraph-properties fo:text-align="justify" style:justify-single-word="false" style:text-autospace="none"/>
      <style:text-properties fo:font-size="10pt" fo:font-style="normal" fo:font-weight="normal" style:font-size-asian="10pt" style:font-style-asian="normal" style:font-weight-asian="normal" style:font-size-complex="10pt" style:font-style-complex="normal" style:font-weight-complex="normal"/>
    </style:style>
    <style:style style:name="P13" style:family="paragraph" style:parent-style-name="Standard">
      <style:paragraph-properties fo:margin-top="0.212cm" fo:margin-bottom="0cm" fo:text-align="justify" style:justify-single-word="false"/>
      <style:text-properties fo:color="#000000" style:font-name="Tahoma" fo:font-size="10pt" style:font-name-asian="Arial" style:font-size-asian="10pt" style:font-name-complex="Arial" style:font-size-complex="10pt"/>
    </style:style>
    <style:style style:name="P14" style:family="paragraph" style:parent-style-name="Standard">
      <style:paragraph-properties fo:margin-top="0.212cm" fo:margin-bottom="0cm" fo:text-align="justify" style:justify-single-word="false"/>
      <style:text-properties fo:color="#000000" style:font-name="Tahoma" fo:font-size="10pt" fo:font-weight="normal" style:font-name-asian="Arial" style:font-size-asian="10pt" style:font-weight-asian="normal" style:font-name-complex="Arial" style:font-size-complex="10pt" style:font-weight-complex="normal"/>
    </style:style>
    <style:style style:name="P15" style:family="paragraph" style:parent-style-name="Standard">
      <style:paragraph-properties fo:margin-top="0.212cm" fo:margin-bottom="0cm" fo:text-align="justify" style:justify-single-word="false"/>
      <style:text-properties fo:color="#000000" style:font-name="Tahoma" fo:font-size="10pt" fo:language="zxx" fo:country="none" style:font-name-asian="Arial" style:font-size-asian="10pt" style:language-asian="zxx" style:country-asian="none" style:font-name-complex="Tahoma" style:font-size-complex="10pt"/>
    </style:style>
    <style:style style:name="P16" style:family="paragraph" style:parent-style-name="Standard">
      <style:paragraph-properties fo:margin-top="0.212cm" fo:margin-bottom="0cm" fo:text-align="justify" style:justify-single-word="false"/>
      <style:text-properties style:font-name="Tahoma" fo:font-size="10pt" style:font-name-asian="Arial" style:font-size-asian="10pt" style:font-name-complex="Arial" style:font-size-complex="10pt"/>
    </style:style>
    <style:style style:name="P17" style:family="paragraph" style:parent-style-name="Standard">
      <style:paragraph-properties fo:margin-top="0.212cm" fo:margin-bottom="0cm" fo:text-align="center" style:justify-single-word="false"/>
    </style:style>
    <style:style style:name="P18" style:family="paragraph" style:parent-style-name="Standard">
      <style:paragraph-properties fo:margin-left="0cm" fo:margin-right="0.023cm" fo:line-height="150%" fo:text-align="justify" style:justify-single-word="false" fo:text-indent="0cm" style:auto-text-indent="false"/>
      <style:text-properties style:font-name="Tahoma" fo:font-size="10pt" fo:language="zxx" fo:country="none" fo:font-weight="normal" fo:background-color="transparent" style:font-size-asian="10pt" style:language-asian="zxx" style:country-asian="none" style:font-weight-asian="normal" style:font-name-complex="Tahoma" style:font-size-complex="10pt" style:font-weight-complex="normal"/>
    </style:style>
    <style:style style:name="P19" style:family="paragraph" style:parent-style-name="Standard">
      <style:paragraph-properties fo:text-align="center" style:justify-single-word="false" fo:padding="0.074cm" fo:border-left="none" fo:border-right="none" fo:border-top="none" fo:border-bottom="0.035cm solid #000000" style:snap-to-layout-grid="false" style:join-border="false"/>
      <style:text-properties style:font-name="Tahoma" fo:font-size="12pt" fo:font-weight="bold" fo:background-color="transparent" style:font-size-asian="12pt" style:font-weight-asian="bold" style:font-name-complex="Tahoma" style:font-size-complex="12pt" style:font-weight-complex="bold"/>
    </style:style>
    <style:style style:name="P20" style:family="paragraph" style:parent-style-name="Standard">
      <style:paragraph-properties fo:text-align="justify" style:justify-single-word="false" fo:padding="0.074cm" fo:border-left="none" fo:border-right="none" fo:border-top="none" fo:border-bottom="0.035cm solid #000000" style:snap-to-layout-grid="false" style:join-border="false"/>
      <style:text-properties style:font-name="Tahoma" fo:font-size="12pt" fo:language="zxx" fo:country="none" fo:font-style="normal" fo:font-weight="normal" fo:background-color="transparent" style:font-size-asian="12pt" style:language-asian="zxx" style:country-asian="none" style:font-style-asian="normal" style:font-weight-asian="normal" style:font-name-complex="Times New Roman" style:font-size-complex="12pt" style:font-style-complex="normal" style:font-weight-complex="normal"/>
    </style:style>
    <style:style style:name="P21" style:family="paragraph" style:parent-style-name="Table_20_Contents">
      <style:paragraph-properties fo:text-align="center" style:justify-single-word="false" fo:padding-left="0cm" fo:padding-right="0cm" fo:padding-top="0cm" fo:padding-bottom="0.071cm" fo:border-left="none" fo:border-right="none" fo:border-top="none" fo:border-bottom="0.035cm solid #000000" style:snap-to-layout-grid="false"/>
      <style:text-properties style:font-name="Tahoma" fo:font-size="10pt" style:font-size-asian="10pt" style:font-size-complex="10pt"/>
    </style:style>
    <style:style style:name="P22" style:family="paragraph" style:parent-style-name="Standard">
      <style:paragraph-properties fo:text-align="justify" style:justify-single-word="false" fo:background-color="transparent" style:snap-to-layout-grid="false">
        <style:background-image/>
      </style:paragraph-properties>
      <style:text-properties style:font-name="Tahoma" fo:font-size="12pt" fo:font-weight="bold" fo:background-color="transparent" style:font-size-asian="12pt" style:font-weight-asian="bold" style:font-name-complex="Tahoma" style:font-size-complex="12pt" style:font-weight-complex="bold"/>
    </style:style>
    <style:style style:name="P23" style:family="paragraph" style:parent-style-name="Standard" style:master-page-name="">
      <style:paragraph-properties fo:line-height="150%" fo:text-align="justify" style:justify-single-word="false" style:page-number="auto" fo:break-before="auto" fo:break-after="auto"/>
      <style:text-properties style:font-name="Tahoma" fo:background-color="transparent" style:font-name-asian="Times New Roman1"/>
    </style:style>
    <style:style style:name="P24" style:family="paragraph" style:parent-style-name="Standard" style:list-style-name="WW8Num2">
      <style:paragraph-properties fo:line-height="150%"/>
    </style:style>
    <style:style style:name="P25" style:family="paragraph" style:parent-style-name="Standard" style:list-style-name="WW8Num2">
      <style:paragraph-properties fo:line-height="150%" fo:text-align="justify" style:justify-single-word="false"/>
    </style:style>
    <style:style style:name="P26" style:family="paragraph" style:parent-style-name="Standard" style:list-style-name="L2">
      <style:paragraph-properties fo:line-height="150%" fo:text-align="justify" style:justify-single-word="false"/>
      <style:text-properties style:font-name="Tahoma" fo:font-size="10pt" fo:language="zxx" fo:country="none" fo:font-weight="normal" fo:background-color="transparent" style:font-size-asian="10pt" style:language-asian="zxx" style:country-asian="none" style:font-weight-asian="normal" style:font-name-complex="Tahoma" style:font-size-complex="10pt" style:font-weight-complex="normal"/>
    </style:style>
    <style:style style:name="P27" style:family="paragraph" style:parent-style-name="Standard" style:list-style-name="L1">
      <style:paragraph-properties fo:margin-top="0.212cm" fo:margin-bottom="0cm" fo:text-align="justify" style:justify-single-word="false"/>
      <style:text-properties style:font-name="Tahoma" fo:font-size="10pt" style:font-size-asian="10pt" style:font-size-complex="10pt"/>
    </style:style>
    <style:style style:name="P28" style:family="paragraph" style:parent-style-name="Standard" style:list-style-name="L1">
      <style:paragraph-properties fo:margin-top="0.212cm" fo:margin-bottom="0cm" fo:text-align="justify" style:justify-single-word="false"/>
      <style:text-properties fo:color="#000000" style:font-name="Tahoma" fo:font-size="10pt" fo:language="zxx" fo:country="none" style:font-name-asian="Arial" style:font-size-asian="10pt" style:language-asian="zxx" style:country-asian="none" style:font-name-complex="Tahoma" style:font-size-complex="10pt"/>
    </style:style>
    <style:style style:name="P29" style:family="paragraph" style:parent-style-name="Standard" style:list-style-name="WW8Num2" style:master-page-name="">
      <style:paragraph-properties fo:line-height="150%" style:page-number="auto" fo:break-before="auto" fo:break-after="auto"/>
      <style:text-properties style:font-name="Tahoma" fo:language="zxx" fo:country="none" style:language-asian="zxx" style:country-asian="none" style:font-name-complex="Tahoma"/>
    </style:style>
    <style:style style:name="P30" style:family="paragraph" style:parent-style-name="Standard" style:list-style-name="WW8Num2" style:master-page-name="">
      <style:paragraph-properties fo:line-height="150%" fo:text-align="justify" style:justify-single-word="false" style:page-number="auto" fo:break-before="auto" fo:break-after="auto" fo:background-color="transparent">
        <style:background-image/>
      </style:paragraph-properties>
    </style:style>
    <style:style style:name="T1" style:family="text">
      <style:text-properties style:font-name-asian="Arial Unicode MS" style:font-name-complex="Tahoma" style:language-complex="hi" style:country-complex="IN"/>
    </style:style>
    <style:style style:name="T2" style:family="text">
      <style:text-properties style:font-name="Tahoma" fo:language="zxx" fo:country="none" style:language-asian="zxx" style:country-asian="none" style:font-name-complex="Tahoma"/>
    </style:style>
    <style:style style:name="T3" style:family="text">
      <style:text-properties style:font-name="Tahoma" fo:language="zxx" fo:country="none" fo:font-weight="bold" style:language-asian="zxx" style:country-asian="none" style:font-weight-asian="bold" style:font-name-complex="Tahoma" style:font-weight-complex="bold"/>
    </style:style>
    <style:style style:name="T4" style:family="text">
      <style:text-properties style:font-name="Tahoma" fo:background-color="transparent" style:font-name-asian="Times New Roman1" loext:char-shading-value="0"/>
    </style:style>
    <style:style style:name="T5" style:family="text">
      <style:text-properties style:font-name="Tahoma" fo:font-weight="bold" fo:background-color="transparent" style:font-name-asian="Times New Roman1" style:font-weight-asian="bold" style:font-weight-complex="bold" loext:char-shading-value="0"/>
    </style:style>
    <style:style style:name="T6" style:family="text">
      <style:text-properties fo:color="#000000" style:font-name="Tahoma" fo:font-size="10pt" fo:language="zxx" fo:country="none" fo:font-weight="normal" style:letter-kerning="true" fo:background-color="transparent" style:font-name-asian="SimSun" style:font-size-asian="10pt" style:language-asian="zxx" style:country-asian="none" style:font-weight-asian="normal" style:font-name-complex="Tahoma" style:font-size-complex="10pt" style:language-complex="ar" style:country-complex="SA" style:font-weight-complex="normal" loext:char-shading-value="0"/>
    </style:style>
    <style:style style:name="T7" style:family="text">
      <style:text-properties fo:color="#000000" style:font-name="Tahoma" fo:font-size="10pt" fo:language="zxx" fo:country="none" fo:font-weight="bold" style:letter-kerning="true" fo:background-color="transparent" style:font-name-asian="SimSun" style:font-size-asian="10pt" style:language-asian="zxx" style:country-asian="none" style:font-weight-asian="bold" style:font-name-complex="Tahoma" style:font-size-complex="10pt" style:language-complex="ar" style:country-complex="SA" style:font-weight-complex="bold" loext:char-shading-value="0"/>
    </style:style>
    <style:style style:name="T8" style:family="text">
      <style:text-properties fo:color="#000000" style:font-name="Tahoma" fo:language="zxx" fo:country="none" style:letter-kerning="true" fo:background-color="transparent" style:font-name-asian="SimSun" style:language-asian="zxx" style:country-asian="none" style:font-name-complex="Tahoma" style:language-complex="ar" style:country-complex="SA"/>
    </style:style>
    <style:style style:name="T9" style:family="text">
      <style:text-properties fo:color="#000000" style:font-name="Tahoma" fo:language="zxx" fo:country="none" style:letter-kerning="true" fo:background-color="transparent" style:font-name-asian="SimSun" style:language-asian="zxx" style:country-asian="none" style:font-name-complex="Tahoma" style:language-complex="ar" style:country-complex="SA" loext:char-shading-value="0"/>
    </style:style>
    <style:style style:name="T10" style:family="text">
      <style:text-properties fo:color="#000000" style:font-name="Tahoma" fo:language="zxx" fo:country="none" fo:font-weight="bold" style:letter-kerning="true" fo:background-color="transparent" style:font-name-asian="SimSun" style:language-asian="zxx" style:country-asian="none" style:font-weight-asian="bold" style:font-name-complex="Tahoma" style:language-complex="ar" style:country-complex="SA" style:font-weight-complex="bold"/>
    </style:style>
    <style:style style:name="T11" style:family="text">
      <style:text-properties fo:color="#000000" fo:language="zxx" fo:country="none" style:font-name-asian="Arial" style:language-asian="zxx" style:country-asian="none" style:font-name-complex="Tahoma"/>
    </style:style>
    <style:style style:name="T12" style:family="text">
      <style:text-properties fo:language="zxx" fo:country="none" style:language-asian="zxx" style:country-asian="none" style:font-name-complex="Tahoma"/>
    </style:style>
    <style:style style:name="T13" style:family="text">
      <style:text-properties style:font-name-complex="Tahoma"/>
    </style:style>
    <style:style style:name="T14" style:family="text">
      <style:text-properties style:font-name="Times New Roman1" style:font-name-asian="Times New Roman1" style:font-name-complex="Times New Roman1"/>
    </style:style>
    <text:list-style style:name="L1">
      <text:list-level-style-number text:level="1" style:num-prefix="(" style:num-suffix=")" style:num-format="1">
        <style:list-level-properties text:list-level-position-and-space-mode="label-alignment">
          <style:list-level-label-alignment text:label-followed-by="listtab" text:list-tab-stop-position="0.621cm" fo:text-indent="-0.58cm" fo:margin-left="0.621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L2">
      <text:list-level-style-number text:level="1" style:num-suffix="." style:num-format="i">
        <style:list-level-properties text:list-level-position-and-space-mode="label-alignment">
          <style:list-level-label-alignment text:label-followed-by="listtab" text:list-tab-stop-position="0.82cm" fo:text-indent="-0.78cm" fo:margin-left="0.82cm"/>
        </style:list-level-properties>
      </text:list-level-style-number>
      <text:list-level-style-number text:level="2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</office:automatic-styles>
  <office:body>
    <office:text text:use-soft-page-breaks="true">
      <office:forms form:automatic-focus="false" form:apply-design-mode="false"/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able:table table:name="Tabella1" table:style-name="Tabella1">
        <table:table-column table:style-name="Tabella1.A"/>
        <table:table-row table:style-name="Tabella1.1">
          <table:table-cell table:style-name="Tabella1.A1" office:value-type="string">
            <text:p text:style-name="P22">DOMANDA PER LA PARTECIPAZIONE AL “BANDO COMUNALE PER ASSEGNAZIONE DI CONTRIBUTI A PRIVATI PER INTERVENTI DI BONIFICA MEDIANTE RIMOZIONE, SMALTIMENTO E SOSTITUZIONE MANTO DI COPERTURA IN CEMENTO-AMIANTO IN EDIFICI RESIDENZIALI – ANNO 2018”</text:p>
          </table:table-cell>
        </table:table-row>
      </table:table>
      <text:p text:style-name="P9">(dovrà essere compilata a cura dell'avente titolo)</text:p>
      <text:p text:style-name="P9"/>
      <table:table table:name="Tabella5" table:style-name="Tabella5">
        <table:table-column table:style-name="Tabella5.A"/>
        <table:table-row>
          <table:table-cell table:style-name="Tabella5.A1" office:value-type="string">
            <text:p text:style-name="P11">BREVE DESCRIZIONE DELL'INTERVENTO EDILIZIO</text:p>
          </table:table-cell>
        </table:table-row>
        <table:table-row>
          <table:table-cell table:style-name="Tabella5.A2" office:value-type="string">
            <text:p text:style-name="P19"/>
            <text:p text:style-name="P19"/>
            <text:p text:style-name="P19"/>
            <text:p text:style-name="P19"/>
            <text:p text:style-name="P19"/>
            <text:p text:style-name="P19"/>
            <text:p text:style-name="P19"/>
            <text:p text:style-name="P19"/>
            <text:p text:style-name="P19"/>
            <text:p text:style-name="P19"/>
            <text:p text:style-name="P19"/>
            <text:p text:style-name="P19"/>
            <text:p text:style-name="P19"/>
            <text:p text:style-name="P19"/>
            <text:p text:style-name="P20">La presente descrizione viene completata dal rilievo fotografico a colori della copertura e di tutti i fronti dell'edificio, qui come allegato i.</text:p>
          </table:table-cell>
        </table:table-row>
      </table:table>
      <text:p text:style-name="P8"/>
      <text:list xml:id="list33682713" text:style-name="WW8Num2">
        <text:list-item>
          <text:p text:style-name="P24">
            <text:span text:style-name="T2">Dati ed informazioni sulla </text:span>
            <text:span text:style-name="T10">impresa</text:span>
            <text:span text:style-name="T8"> che ha redatto il </text:span>
            <text:span text:style-name="T10">preventivo</text:span>
            <text:span text:style-name="T8"> qui come allegato ii.</text:span>
            <text:span text:style-name="T2">:</text:span>
          </text:p>
        </text:list-item>
      </text:list>
      <table:table table:name="Tabella6" table:style-name="Tabella6">
        <table:table-column table:style-name="Tabella6.A"/>
        <table:table-column table:style-name="Tabella6.B"/>
        <table:table-column table:style-name="Tabella6.C"/>
        <table:table-column table:style-name="Tabella6.D"/>
        <table:table-column table:style-name="Tabella6.E"/>
        <table:table-column table:style-name="Tabella6.F"/>
        <table:table-column table:style-name="Tabella6.D"/>
        <table:table-column table:style-name="Tabella6.H"/>
        <table:table-column table:style-name="Tabella6.I"/>
        <table:table-column table:style-name="Tabella6.J"/>
        <table:table-column table:style-name="Tabella6.F"/>
        <table:table-column table:style-name="Tabella6.L"/>
        <table:table-column table:style-name="Tabella6.M"/>
        <table:table-column table:style-name="Tabella6.N"/>
        <table:table-column table:style-name="Tabella6.O"/>
        <table:table-column table:style-name="Tabella6.C"/>
        <table:table-column table:style-name="Tabella6.Q"/>
        <table:table-column table:style-name="Tabella6.R"/>
        <table:table-column table:style-name="Tabella6.S"/>
        <table:table-row table:style-name="Tabella6.1">
          <table:table-cell table:style-name="Tabella6.A1" table:number-columns-spanned="19" office:value-type="string">
            <text:p text:style-name="P13">RAGIONE SOCIALE/DENOMINAZIONE _________________________________________________________</text:p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</table:table-row>
        <table:table-row table:style-name="Tabella6.1">
          <table:table-cell table:style-name="Tabella6.A2" table:number-columns-spanned="19" office:value-type="string">
            <text:p text:style-name="P13">FORMA GIURIDICA ________________________________________________________________________</text:p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</table:table-row>
        <table:table-row table:style-name="Tabella6.1">
          <table:table-cell table:style-name="Tabella6.A3" office:value-type="string">
            <text:p text:style-name="P14">CODICE FISCALE</text:p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3" office:value-type="string">
            <text:p text:style-name="P17"/>
          </table:table-cell>
          <table:table-cell table:style-name="Tabella6.A2" table:number-columns-spanned="2" office:value-type="string">
            <text:p text:style-name="P14">
              <text:bookmark-start text:name="iva"/>
              PARTITA IVA
              <text:bookmark-end text:name="iva"/>
               ________________________
            </text:p>
          </table:table-cell>
          <table:covered-table-cell/>
        </table:table-row>
        <table:table-row table:style-name="Tabella6.1">
          <table:table-cell table:style-name="Tabella6.A3" table:number-columns-spanned="18" office:value-type="string">
            <text:p text:style-name="P16">CODICE POSIZIONE ASSICURATIVA INAIL (PAT) __________________</text:p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table-cell table:style-name="Tabella6.A2" office:value-type="string">
            <text:p text:style-name="P13">SEDE INAIL __________________</text:p>
          </table:table-cell>
        </table:table-row>
        <table:table-row table:style-name="Tabella6.1">
          <table:table-cell table:style-name="Tabella6.A3" table:number-columns-spanned="18" office:value-type="string">
            <text:p text:style-name="P13">INPS MATRICOLA AZIENDA ___________________________________</text:p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table-cell table:style-name="Tabella6.A2" office:value-type="string">
            <text:p text:style-name="P13">SEDE INPS ___________________</text:p>
          </table:table-cell>
        </table:table-row>
        <table:table-row table:style-name="Tabella6.1">
          <table:table-cell table:style-name="Tabella6.A2" table:number-columns-spanned="19" office:value-type="string">
            <text:p text:style-name="P13">INDIRIZZO/RECAPITI DELLA SEDE LEGALE/AMMINISTRATIVA/OPERATIVA:</text:p>
            <text:list xml:id="list33702563" text:style-name="L1">
              <text:list-item>
                <text:p text:style-name="P27">
                  <text:span text:style-name="T13">________________________________________________________________ </text:span>
                  <text:span text:style-name="T12">Prov. ________________ via/piazza __________________________________________ n. _____ tel. _______________________ cell. __________________ </text:span>
                  <text:span text:style-name="T11">fax _______________________ e-mail _________________@____________ pec _________________@____________</text:span>
                </text:p>
              </text:list-item>
              <text:list-item>
                <text:p text:style-name="P28">________________________________________________________________ Prov. ________________ via/piazza __________________________________________ n. _____ tel. _______________________ cell. __________________ fax _______________________ e-mail _________________@____________ pec _________________@____________</text:p>
              </text:list-item>
              <text:list-item>
                <text:p text:style-name="P28">________________________________________________________________ Prov. ________________ via/piazza __________________________________________ n. _____ tel. _______________________ cell. __________________ fax _______________________ e-mail _________________@____________ pec _________________@____________</text:p>
                <text:p text:style-name="P28"/>
              </text:list-item>
            </text:list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</table:table-row>
      </table:table>
      <text:list xml:id="list33706659" text:continue-list="list33682713" text:style-name="WW8Num2">
        <text:list-header>
          <text:p text:style-name="P29">
            <text:soft-page-break/>
          </text:p>
        </text:list-header>
        <text:list-item>
          <text:p text:style-name="P30">
            <text:span text:style-name="T2">Dati sul </text:span>
            <text:span text:style-name="T3">personale qualificato</text:span>
            <text:span text:style-name="T2">
              <text:note text:id="ftn1" text:note-class="footnote">
                <text:note-citation>1</text:note-citation>
                <text:note-body>
                  <text:p text:style-name="P12">
                    <text:span text:style-name="T14">Tecnico con patentino regionale per l’amianto, </text:span>
                    <text:span text:style-name="T14">responsabile di servizio di prevenzione e protezione, ingegnere civile, architetto, geometra, ecc.</text:span>
                  </text:p>
                </text:note-body>
              </text:note>
            </text:span>
            <text:span text:style-name="T2"> </text:span>
            <text:span text:style-name="T8">che ha redatto </text:span>
            <text:span text:style-name="T6">scheda con il </text:span>
            <text:span text:style-name="T7">calcolo dell'Indice di Degrado</text:span>
            <text:span text:style-name="T6"> (ID) per la valutazione dello stato di conservazione delle coperture in cemento amianto (file: ID_Indice_di_Degrado.pdf file: ID_Indice_di_Degrado.odt)</text:span>
            <text:span text:style-name="T8"> qui come allegato iii.:</text:span>
          </text:p>
        </text:list-item>
      </text:list>
      <table:table table:name="Tabella3" table:style-name="Tabella3">
        <table:table-column table:style-name="Tabella3.A"/>
        <table:table-column table:style-name="Tabella3.B"/>
        <table:table-column table:style-name="Tabella3.C"/>
        <table:table-column table:style-name="Tabella3.D"/>
        <table:table-column table:style-name="Tabella3.E"/>
        <table:table-column table:style-name="Tabella3.F"/>
        <table:table-column table:style-name="Tabella3.D"/>
        <table:table-column table:style-name="Tabella3.H"/>
        <table:table-column table:style-name="Tabella3.I"/>
        <table:table-column table:style-name="Tabella3.J"/>
        <table:table-column table:style-name="Tabella3.F"/>
        <table:table-column table:style-name="Tabella3.L"/>
        <table:table-column table:style-name="Tabella3.M"/>
        <table:table-column table:style-name="Tabella3.N"/>
        <table:table-column table:style-name="Tabella3.O"/>
        <table:table-column table:style-name="Tabella3.C"/>
        <table:table-column table:style-name="Tabella3.Q"/>
        <table:table-column table:style-name="Tabella3.R"/>
        <table:table-row table:style-name="Tabella3.1">
          <table:table-cell table:style-name="Tabella3.A1" table:number-columns-spanned="18" office:value-type="string">
            <text:p text:style-name="P13">COGNOME NOME _________________________________________________________________________</text:p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</table:table-row>
        <table:table-row table:style-name="Tabella3.1">
          <table:table-cell table:style-name="Tabella3.A2" office:value-type="string">
            <text:p text:style-name="P14">CODICE FISCALE</text:p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A2" office:value-type="string">
            <text:p text:style-name="P17"/>
          </table:table-cell>
          <table:table-cell table:style-name="Tabella3.R2" office:value-type="string">
            <text:p text:style-name="P14">
              <text:bookmark-start text:name="iva1"/>
              PARTITA IVA
              <text:bookmark-end text:name="iva1"/>
               ________________________
            </text:p>
          </table:table-cell>
        </table:table-row>
        <table:table-row table:style-name="Tabella3.1">
          <table:table-cell table:style-name="Tabella3.R2" table:number-columns-spanned="18" office:value-type="string">
            <text:p text:style-name="P16">TITOLO/QUALIFICA: _______________________________________________________________________</text:p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</table:table-row>
        <table:table-row table:style-name="Tabella3.1">
          <table:table-cell table:style-name="Tabella3.R2" table:number-columns-spanned="18" office:value-type="string">
            <text:p text:style-name="P13">INDIRIZZO/RECAPITI DELLA SEDE DI LAVORO:</text:p>
            <text:list xml:id="list33695204" text:continue-list="list33702563" text:style-name="L1">
              <text:list-header>
                <text:p text:style-name="P27">
                  <text:span text:style-name="T13">________________________________________________________________ </text:span>
                  <text:span text:style-name="T12">Prov. ________________ via/piazza __________________________________________ n. _____ tel. _______________________ cell. __________________ </text:span>
                  <text:span text:style-name="T11">fax _______________________ e-mail _________________@____________ pec _________________@____________</text:span>
                </text:p>
              </text:list-header>
            </text:list>
            <text:p text:style-name="P15"/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</table:table-row>
      </table:table>
      <text:p text:style-name="P23"/>
      <text:list xml:id="list33693969" text:continue-list="list33706659" text:style-name="WW8Num2">
        <text:list-item>
          <text:p text:style-name="P25">
            <text:span text:style-name="T4">Dati ed informazioni sul </text:span>
            <text:span text:style-name="T5">tecnico/impresa</text:span>
            <text:span text:style-name="T4"> che ha redatto il </text:span>
            <text:span text:style-name="T5">computo metrico estimativo</text:span>
            <text:span text:style-name="T4"> </text:span>
            <text:span text:style-name="T9">(</text:span>
            <text:span text:style-name="T6">file: </text:span>
            <text:span text:style-name="T9">FacSimile_computo_metrico_estimativo.xls) </text:span>
            <text:span text:style-name="T4">qui come allegato iv.:</text:span>
          </text:p>
        </text:list-item>
      </text:list>
      <table:table table:name="Tabella4" table:style-name="Tabella4">
        <table:table-column table:style-name="Tabella4.A"/>
        <table:table-column table:style-name="Tabella4.B"/>
        <table:table-column table:style-name="Tabella4.C"/>
        <table:table-column table:style-name="Tabella4.D"/>
        <table:table-column table:style-name="Tabella4.E"/>
        <table:table-column table:style-name="Tabella4.F"/>
        <table:table-column table:style-name="Tabella4.D"/>
        <table:table-column table:style-name="Tabella4.H"/>
        <table:table-column table:style-name="Tabella4.I"/>
        <table:table-column table:style-name="Tabella4.J"/>
        <table:table-column table:style-name="Tabella4.F"/>
        <table:table-column table:style-name="Tabella4.L"/>
        <table:table-column table:style-name="Tabella4.M"/>
        <table:table-column table:style-name="Tabella4.N"/>
        <table:table-column table:style-name="Tabella4.O"/>
        <table:table-column table:style-name="Tabella4.C"/>
        <table:table-column table:style-name="Tabella4.Q"/>
        <table:table-column table:style-name="Tabella4.R"/>
        <table:table-row table:style-name="Tabella4.1">
          <table:table-cell table:style-name="Tabella4.A1" table:number-columns-spanned="18" office:value-type="string">
            <text:p text:style-name="P13">COGNOME NOME/RAGIONE SOCIALE/DENOMINAZIONE __________________________________________</text:p>
            <text:p text:style-name="P13">________________________________________________________________________________________</text:p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</table:table-row>
        <table:table-row table:style-name="Tabella4.1">
          <table:table-cell table:style-name="Tabella4.A2" table:number-columns-spanned="18" office:value-type="string">
            <text:p text:style-name="P13">FORMA GIURIDICA ________________________________________________________________________</text:p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</table:table-row>
        <table:table-row table:style-name="Tabella4.1">
          <table:table-cell table:style-name="Tabella4.A3" office:value-type="string">
            <text:p text:style-name="P14">CODICE FISCALE</text:p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3" office:value-type="string">
            <text:p text:style-name="P17"/>
          </table:table-cell>
          <table:table-cell table:style-name="Tabella4.A2" office:value-type="string">
            <text:p text:style-name="P14">
              <text:bookmark-start text:name="iva2"/>
              PARTITA IVA
              <text:bookmark-end text:name="iva2"/>
               ________________________
            </text:p>
          </table:table-cell>
        </table:table-row>
        <table:table-row table:style-name="Tabella4.1">
          <table:table-cell table:style-name="Tabella4.A2" table:number-columns-spanned="18" office:value-type="string">
            <text:p text:style-name="P13">INDIRIZZO/RECAPITI DELLO STUDIO PROFESSIONALE/DELLA SEDE OPERATIVA:</text:p>
            <text:list xml:id="list33706479" text:continue-list="list33695204" text:style-name="L1">
              <text:list-header>
                <text:p text:style-name="P27">
                  <text:span text:style-name="T13">________________________________________________________________ </text:span>
                  <text:span text:style-name="T12">Prov. ________________ via/piazza __________________________________________ n. _____ tel. _______________________ cell. __________________ </text:span>
                  <text:span text:style-name="T11">fax _______________________ e-mail _________________@____________ pec _________________@____________</text:span>
                </text:p>
                <text:p text:style-name="P28"/>
              </text:list-header>
            </text:list>
          </table:table-cell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  <table:covered-table-cell/>
        </table:table-row>
      </table:table>
      <text:p text:style-name="P10"/>
      <text:p text:style-name="P18">Allega alla presente Relazione:</text:p>
      <text:list xml:id="list33691385" text:style-name="L2">
        <text:list-item>
          <text:p text:style-name="P26">rilievo fotografico a colori della copertura e di tutti i fronti dell'edificio,</text:p>
        </text:list-item>
        <text:list-item>
          <text:p text:style-name="P26">preventivo delle opere da eseguirsi suddiviso in voci di spesa distinte dalle quali si evincono le quote relative alle voci di spesa ammissibili elencate all'art. 5 Bando,</text:p>
        </text:list-item>
        <text:list-item>
          <text:p text:style-name="P26">scheda con il calcolo dell'Indice di Degrado (ID) per la valutazione dello stato di conservazione delle coperture in cemento amianto (file: ID_Indice_di_Degrado.pdf file: ID_Indice_di_Degrado.odt),</text:p>
        </text:list-item>
        <text:list-item>
          <text:p text:style-name="P26">computo metrico estimativo (ogni singola voce di dettaglio del CME comprende: Descrizione, Misure e Quantità, Prezzi Unitari, Sconti, IVA) (file: FacSimile_computo_metrico_estimativo.xls.).</text:p>
        </text:list-item>
      </text:list>
      <text:p text:style-name="P4"/>
      <table:table table:name="Tabella2" table:style-name="Tabella2">
        <table:table-column table:style-name="Tabella2.A"/>
        <table:table-column table:style-name="Tabella2.B"/>
        <table:table-column table:style-name="Tabella2.C"/>
        <table:table-row table:style-name="Tabella2.1">
          <table:table-cell table:style-name="Tabella2.A1" office:value-type="string">
            <text:p text:style-name="P5">Luogo e data</text:p>
          </table:table-cell>
          <table:table-cell table:style-name="Tabella2.A1" office:value-type="string">
            <text:p text:style-name="P5"/>
          </table:table-cell>
          <table:table-cell table:style-name="Tabella2.A1" office:value-type="string">
            <text:p text:style-name="P6">Firma leggibile dell'avente titolo</text:p>
          </table:table-cell>
        </table:table-row>
        <table:table-row table:style-name="Tabella2.1">
          <table:table-cell table:style-name="Tabella2.A1" office:value-type="string">
            <text:p text:style-name="P5">_____________________</text:p>
          </table:table-cell>
          <table:table-cell table:style-name="Tabella2.A1" office:value-type="string">
            <text:p text:style-name="P5"/>
          </table:table-cell>
          <table:table-cell table:style-name="Tabella2.A1" office:value-type="string">
            <text:p text:style-name="P21"/>
            <text:p text:style-name="P7">(allegare fotocopia del documento d'identità in corso di validità)</text:p>
          </table:table-cell>
        </table:table-row>
      </table:table>
      <text:p text:style-name="P3"/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dc:title>domanda di Permesso di costruire (TU)</dc:title>
    <meta:initial-creator>Bosetti &amp; Gatti</meta:initial-creator>
    <meta:creation-date>2015-03-10T17:33:00</meta:creation-date>
    <dc:date>2018-08-22T13:50:44.61</dc:date>
    <meta:print-date>2017-04-12T16:17:39</meta:print-date>
    <meta:editing-cycles>172</meta:editing-cycles>
    <meta:editing-duration>PT586H04M43S</meta:editing-duration>
    <meta:generator>OpenOffice.org/3.2$Win32 OpenOffice.org_project/320m18$Build-9502</meta:generator>
    <dc:creator>Elisabetta Ubezio</dc:creator>
    <meta:printed-by>Elisabetta Ubezio</meta:printed-by>
    <meta:document-statistic meta:table-count="6" meta:image-count="0" meta:object-count="0" meta:page-count="2" meta:paragraph-count="44" meta:word-count="430" meta:character-count="4651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21345</config:config-item>
      <config:config-item config:name="ViewAreaLeft" config:type="int">0</config:config-item>
      <config:config-item config:name="ViewAreaWidth" config:type="int">31679</config:config-item>
      <config:config-item config:name="ViewAreaHeight" config:type="int">13159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15000</config:config-item>
          <config:config-item config:name="ViewTop" config:type="int">32473</config:config-item>
          <config:config-item config:name="VisibleLeft" config:type="int">0</config:config-item>
          <config:config-item config:name="VisibleTop" config:type="int">21345</config:config-item>
          <config:config-item config:name="VisibleRight" config:type="int">31678</config:config-item>
          <config:config-item config:name="VisibleBottom" config:type="int">34502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110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true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>pgP+/1NIQVJQX1BST1RPQ09MTE8AAAAAAAAAAAAAAAAAAAAAAAAAAAAAAAAAAAAAAAAAAAAAAAAAAAAAAAAAAAAAAAAAAAAAAAAAAAAAAAAAAAAAAAAAAAAAAAAAAAAAAAAAAAAAAAAAAAAAAAAAAAAAAAAAAAAAAAAAAAAAAAAAAAAAU0hBUlAgTVgtTTUwMk4gUENMNgAAAAAAAAAAAAAAAAAWAAEA7AIAAAAAAAAEAAhSAAAEdAAAM1ROVwIACABTAEgAQQBSAFAAXwBQAFIATwBUAE8AQwBPAEwATABPAAAAAAAAAAAAAAAAAAAAAAAAAAAAAAAAAAAAAAAAAAAAAAQAAdwACAIP34AHAQAJAJoLNAhkAAEABwBYAgEAAgBYAgMAAQBBADQAAAAAAAAAAAAAAAAAAAAAAAAAAAAAAAAAAAAAAAAAAAAAAAAAAAAAAAAAAAAAAAAAAAAAAAAAAAAAAAAAAAAYAAAAAAAAAAAAAAAAAAAAAAAAAAEAAAACAAAAAQEAAAABAAAAAAAAAAAAAAAAAAAAAAAAAAAEbVNDRE0IAoAHJAAAAPgAAAAsAQAA6gEAAFNSMEUAAAAAUwBIAEEAUgBQACAATQBYAC0ATQA1ADAAMgBOACAAUABSAE8AVAAAAAAAAAAAAAAAAAAAAAAAAAAAAAAAAAAAAAAEAAHUABABD9+ABwEACQCaCzQIZAABAAcAWAIBAAIAWAIDAAEAQQA0AAAAAAAAAAAAAAAAAAAAAAAAAAAAAAAAAAAAAAAAAAAAAAAAAAAAAAAAAAAAAAAAAAAAAAAAAAAAAAAAAAAAGAAAAAAAAAAAAAAAAAAAAAAAAAABAAAAAgAAAAEBAAAAAQAAAAAAAAAAAAA0ABxJDSMAAgAAAwABAQEBAQCYEgAAnhoAAGQAZAAqACoAKgAqAGQAAAABAAAAAAAAAAAAvgAKAACBACDckQAAAQEAAAAAAAACAAAAZABkAAkAAAAJAAkAAAABAAAAAAAFAQAABQECAQcAAgEHAAEBAAAAAAAAAAAAAAAAAAAAADQImgtkAGQAAgAAABIJAACqDQAAYBMAAGYbAABgEwAAZhsAAAEAAAABAQEBAgAAAQMAAAAAAAAABw8ABQABAQIBAQAAAQACAgIAMgAyADIAMgAyADIAHgA8AAoA6AMkBAIAAwAAAAAAAAAAAAAAAAAAAB0AAAAAAAIAAAAAAAAAgAAFAQAAAAAAAAAAAAAAAA==</config:config-item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true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false</config:config-item>
      <config:config-item config:name="IgnoreTabsAndBlanksForLineCalculation" config:type="boolean">true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true</config:config-item>
      <config:config-item config:name="PrinterName" config:type="string">SHARP_PROTOCOLLO</config:config-item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-map-indexed config:name="ForbiddenCharacters">
        <config:config-item-map-entry>
          <config:config-item config:name="Language" config:type="string">ja</config:config-item>
          <config:config-item config:name="Country" config:type="string">JP</config:config-item>
          <config:config-item config:name="Variant" config:type="string"/>
          <config:config-item config:name="BeginLine" config:type="string">!%),.:;?@ABCDEFGHIJKRSTUX[]bfhjlnprtvxz}¡£¤¥§¨©ª«¬­®¯°ÁÞßáãåìñŒŸŽƒ–‘‚“‡•…‹</config:config-item>
          <config:config-item config:name="EndLine" config:type="string">$([\egikmoqsuwy{¢’</config:config-item>
        </config:config-item-map-entry>
      </config:config-item-map-indexed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xmlns:loext="urn:org:documentfoundation:names:experimental:office:xmlns:loext:1.0" grddl:transformation="http://docs.oasis-open.org/office/1.2/xslt/odf2rdf.xsl">
  <office:font-face-decls>
    <style:font-face style:name="Wingdings" svg:font-family="Wingdings" style:font-pitch="variable" style:font-charset="x-symbol"/>
    <style:font-face style:name="Symbol" svg:font-family="Symbol" style:font-family-generic="roman" style:font-pitch="variable" style:font-charset="x-symbol"/>
    <style:font-face style:name="Courier New" svg:font-family="'Courier New'" style:font-family-generic="modern"/>
    <style:font-face style:name="Times New Roman1" svg:font-family="'Times New Roman'" style:font-family-generic="roman"/>
    <style:font-face style:name="Mangal1" svg:font-family="Mangal" style:font-pitch="variable"/>
    <style:font-face style:name="OpenSymbol" svg:font-family="OpenSymbol" style:font-pitch="variable"/>
    <style:font-face style:name="SimSun" svg:font-family="SimSun, 宋体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 Unicode MS" svg:font-family="'Arial Unicode MS'" style:font-family-generic="swiss" style:font-pitch="variable"/>
    <style:font-face style:name="Calibri" svg:font-family="Calibri" style:font-family-generic="swiss" style:font-pitch="variable"/>
    <style:font-face style:name="Tahoma" svg:font-family="Tahoma" style:font-family-generic="swiss" style:font-pitch="variable"/>
    <style:font-face style:name="Verdana" svg:font-family="Verdana" style:font-family-generic="swiss" style:font-pitch="variable"/>
    <style:font-face style:name="Arial Unicode MS1" svg:font-family="'Arial Unicode MS'" style:font-family-generic="system" style:font-pitch="variable"/>
    <style:font-face style:name="Mangal" svg:font-family="Mangal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7cm" style:writing-mode="lr-tb"/>
      <style:text-properties style:use-window-font-color="true" style:font-name="Times New Roman" fo:font-size="12pt" fo:language="it" fo:country="IT" style:font-name-asian="Arial Unicode MS1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paragraph-properties fo:text-align="start" style:justify-single-word="false" fo:orphans="0" fo:widows="0" fo:hyphenation-ladder-count="no-limit" style:text-autospace="none" style:punctuation-wrap="simple" style:writing-mode="lr-tb"/>
      <style:text-properties fo:color="#000000" style:font-name="Times New Roman" fo:font-size="10pt" fo:language="it" fo:country="IT" style:letter-kerning="true" style:font-name-asian="SimSun" style:font-size-asian="10pt" style:font-name-complex="Times New Roman" style:font-size-complex="10pt" style:language-complex="ar" style:country-complex="SA" fo:hyphenate="false" fo:hyphenation-remain-char-count="2" fo:hyphenation-push-char-count="2"/>
    </style:style>
    <style:style style:name="Heading" style:family="paragraph" style:parent-style-name="Standard" style:next-style-name="Text_20_body" style:class="text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Text_20_body" style:display-name="Text body" style:family="paragraph" style:parent-style-name="Standard" style:class="text">
      <style:paragraph-properties fo:margin-left="0cm" fo:margin-right="-0.751cm" fo:line-height="125%" fo:text-align="justify" style:justify-single-word="false" fo:text-indent="0cm" style:auto-text-indent="false"/>
      <style:text-properties style:font-name="Arial" style:font-name-complex="Arial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style:style style:name="Heading_20_1" style:display-name="Heading 1" style:family="paragraph" style:parent-style-name="Standard" style:next-style-name="Standard" style:default-outline-level="1" style:class="text">
      <style:paragraph-properties fo:keep-with-next="always"/>
      <style:text-properties style:font-name="Tahoma" fo:font-size="12pt" fo:font-weight="bold" style:font-size-asian="12pt" style:font-weight-asian="bold" style:font-size-complex="12pt" style:font-weight-complex="bold"/>
    </style:style>
    <style:style style:name="Heading_20_2" style:display-name="Heading 2" style:family="paragraph" style:parent-style-name="Standard" style:next-style-name="Standard" style:default-outline-level="2" style:class="text">
      <style:paragraph-properties fo:keep-with-next="always"/>
      <style:text-properties style:font-name="Tahoma" fo:font-size="16pt" fo:font-weight="bold" style:font-size-asian="16pt" style:font-weight-asian="bold" style:font-size-complex="16pt" style:font-weight-complex="bold"/>
    </style:style>
    <style:style style:name="Heading_20_3" style:display-name="Heading 3" style:family="paragraph" style:parent-style-name="Standard" style:next-style-name="Standard" style:default-outline-level="3" style:class="text">
      <style:paragraph-properties fo:text-align="center" style:justify-single-word="false" fo:keep-with-next="always"/>
      <style:text-properties style:font-name="Tahoma" fo:font-size="14pt" fo:font-weight="bold" style:font-size-asian="14pt" style:font-weight-asian="bold" style:font-size-complex="14pt" style:font-weight-complex="bold"/>
    </style:style>
    <style:style style:name="Heading_20_4" style:display-name="Heading 4" style:family="paragraph" style:parent-style-name="Standard" style:next-style-name="Standard" style:default-outline-level="4" style:class="text">
      <style:paragraph-properties fo:line-height="125%" fo:text-align="center" style:justify-single-word="false" fo:keep-with-next="always"/>
      <style:text-properties style:font-name="Tahoma" fo:font-size="12pt" fo:font-weight="bold" style:font-size-asian="12pt" style:font-weight-asian="bold" style:font-size-complex="12pt" style:font-weight-complex="bold"/>
    </style:style>
    <style:style style:name="Heading_20_5" style:display-name="Heading 5" style:family="paragraph" style:parent-style-name="Standard" style:next-style-name="Standard" style:default-outline-level="5" style:class="text">
      <style:paragraph-properties fo:margin-left="0.741cm" fo:margin-right="0cm" fo:line-height="125%" fo:text-align="center" style:justify-single-word="false" fo:text-indent="-0.741cm" style:auto-text-indent="false" fo:keep-with-next="always"/>
      <style:text-properties style:font-name="Tahoma" fo:font-size="12pt" fo:font-weight="bold" style:font-size-asian="12pt" style:font-weight-asian="bold" style:font-size-complex="12pt" style:font-weight-complex="bold"/>
    </style:style>
    <style:style style:name="Heading_20_6" style:display-name="Heading 6" style:family="paragraph" style:parent-style-name="Standard" style:next-style-name="Standard" style:default-outline-level="6" style:class="text">
      <style:paragraph-properties fo:text-align="justify" style:justify-single-word="false" fo:keep-with-next="always"/>
      <style:text-properties style:font-name="Tahoma" fo:font-weight="bold" style:letter-kerning="true" style:font-weight-asian="bold" style:font-name-complex="Tahoma" style:font-weight-complex="bold"/>
    </style:style>
    <style:style style:name="Heading_20_7" style:display-name="Heading 7" style:family="paragraph" style:parent-style-name="Standard" style:next-style-name="Standard" style:default-outline-level="7" style:class="text">
      <style:paragraph-properties fo:keep-with-next="always"/>
      <style:text-properties style:font-name="Tahoma" fo:font-weight="bold" style:letter-kerning="true" style:font-weight-asian="bold" style:font-name-complex="Tahoma" style:font-weight-complex="bold"/>
    </style:style>
    <style:style style:name="Heading_20_8" style:display-name="Heading 8" style:family="paragraph" style:parent-style-name="Standard" style:next-style-name="Standard" style:default-outline-level="8" style:class="text">
      <style:paragraph-properties fo:line-height="125%" fo:text-align="center" style:justify-single-word="false" fo:keep-with-next="always"/>
      <style:text-properties style:font-name="Arial" fo:font-weight="bold" style:font-weight-asian="bold" style:font-name-complex="Arial" style:font-weight-complex="bold"/>
    </style:style>
    <style:style style:name="Heading_20_9" style:display-name="Heading 9" style:family="paragraph" style:parent-style-name="Standard" style:next-style-name="Standard" style:default-outline-level="9" style:class="text">
      <style:paragraph-properties fo:line-height="125%" fo:text-align="center" style:justify-single-word="false" fo:background-color="#dfdfdf" fo:padding-left="0.141cm" fo:padding-right="0.141cm" fo:padding-top="0.035cm" fo:padding-bottom="0.035cm" fo:border="0.018cm solid #000000" fo:keep-with-next="always">
        <style:background-image/>
      </style:paragraph-properties>
      <style:text-properties style:font-name="Arial" fo:font-weight="bold" style:font-weight-asian="bold" style:font-name-complex="Arial" style:font-weight-complex="bold"/>
    </style:style>
    <style:style style:name="Header" style:family="paragraph" style:parent-style-name="Standard" style:next-style-name="Text_20_body" style:class="extra">
      <style:paragraph-properties fo:margin-top="0.423cm" fo:margin-bottom="0.212cm" fo:keep-with-next="always"/>
      <style:text-properties style:font-name="Arial" fo:font-size="14pt" style:font-name-asian="SimSun" style:font-size-asian="14pt" style:font-name-complex="Mangal1" style:font-size-complex="14pt"/>
    </style:style>
    <style:style style:name="Endnote" style:family="paragraph" style:parent-style-name="Standard" style:class="extra"/>
    <style:style style:name="Footer" style:family="paragraph" style:parent-style-name="Standard" style:class="extra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Normale_20__28_Web_29_" style:display-name="Normale (Web)" style:family="paragraph" style:parent-style-name="Standard">
      <style:paragraph-properties fo:margin-top="0.176cm" fo:margin-bottom="0.176cm" fo:orphans="2" fo:widows="2" style:text-autospace="ideograph-alpha" style:punctuation-wrap="hanging"/>
      <style:text-properties fo:color="#000000" style:font-name="Arial Unicode MS" fo:font-size="12pt" style:letter-kerning="true" style:font-name-asian="Arial Unicode MS" style:font-size-asian="12pt" style:font-name-complex="Arial Unicode MS" style:font-size-complex="12pt"/>
    </style:style>
    <style:style style:name="Text_20_body_20_indent" style:display-name="Text body indent" style:family="paragraph" style:parent-style-name="Standard" style:class="text">
      <style:paragraph-properties fo:margin-left="1.879cm" fo:margin-right="0cm" fo:text-align="justify" style:justify-single-word="false" fo:text-indent="0cm" style:auto-text-indent="false"/>
      <style:text-properties style:font-name="Arial" style:font-name-complex="Arial"/>
    </style:style>
    <style:style style:name="Corpo_20_del_20_testo_20_2" style:display-name="Corpo del testo 2" style:family="paragraph" style:parent-style-name="Standard">
      <style:paragraph-properties fo:text-align="justify" style:justify-single-word="false"/>
      <style:text-properties style:font-name="Arial" style:font-name-complex="Arial"/>
    </style:style>
    <style:style style:name="Rientro_20_corpo_20_del_20_testo_20_2" style:display-name="Rientro corpo del testo 2" style:family="paragraph" style:parent-style-name="Standard">
      <style:paragraph-properties fo:margin-left="2.492cm" fo:margin-right="0cm" fo:text-align="justify" style:justify-single-word="false" fo:text-indent="-1.244cm" style:auto-text-indent="false"/>
      <style:text-properties style:font-name="Arial" style:font-name-complex="Arial"/>
    </style:style>
    <style:style style:name="Rientro_20_corpo_20_del_20_testo_20_3" style:display-name="Rientro corpo del testo 3" style:family="paragraph" style:parent-style-name="Standard">
      <style:paragraph-properties fo:margin-left="3.129cm" fo:margin-right="0cm" fo:text-align="justify" style:justify-single-word="false" fo:text-indent="0cm" style:auto-text-indent="false"/>
      <style:text-properties style:font-name="Arial" style:font-name-complex="Arial"/>
    </style:style>
    <style:style style:name="Corpo_20_del_20_testo_20_3" style:display-name="Corpo del testo 3" style:family="paragraph" style:parent-style-name="Standard">
      <style:paragraph-properties fo:margin-left="0cm" fo:margin-right="0.018cm" fo:text-indent="0cm" style:auto-text-indent="false"/>
      <style:text-properties style:font-name="Arial" style:font-name-complex="Arial"/>
    </style:style>
    <style:style style:name="Footnote" style:family="paragraph" style:parent-style-name="Standard" style:class="extra"/>
    <style:style style:name="Normale_20__28_Web_29_1" style:display-name="Normale (Web)1" style:family="paragraph" style:parent-style-name="Standard">
      <style:paragraph-properties fo:margin-top="0.176cm" fo:margin-bottom="0cm" fo:orphans="2" fo:widows="2" style:text-autospace="ideograph-alpha" style:punctuation-wrap="hanging"/>
      <style:text-properties fo:color="#000000" style:font-name="Arial Unicode MS" fo:font-size="12pt" style:letter-kerning="true" style:font-name-asian="Arial Unicode MS" style:font-size-asian="12pt" style:font-name-complex="Arial Unicode MS" style:font-size-complex="12pt"/>
    </style:style>
    <style:style style:name="sdendnote" style:family="paragraph" style:parent-style-name="Standard">
      <style:paragraph-properties fo:margin-left="0.501cm" fo:margin-right="0cm" fo:margin-top="0.176cm" fo:margin-bottom="0cm" fo:orphans="2" fo:widows="2" fo:text-indent="-0.501cm" style:auto-text-indent="false" style:text-autospace="ideograph-alpha" style:punctuation-wrap="hanging"/>
      <style:text-properties fo:color="#000000" style:font-name="Arial Unicode MS" style:letter-kerning="true" style:font-name-asian="Arial Unicode MS" style:font-name-complex="Arial Unicode MS"/>
    </style:style>
    <style:style style:name="Table_20_Contents" style:display-name="Table Contents" style:family="paragraph" style:parent-style-name="Standard" style:class="extra">
      <style:paragraph-properties text:number-lines="false" text:line-number="0"/>
    </style:style>
    <style:style style:name="Table_20_Heading" style:display-name="Table Heading" style:family="paragraph" style:parent-style-name="Table_20_Contents" style:class="extra">
      <style:paragraph-properties fo:text-align="center" style:justify-single-word="false" text:number-lines="false" text:line-number="0"/>
      <style:text-properties fo:font-weight="bold" style:font-weight-asian="bold" style:font-weight-complex="bold"/>
    </style:style>
    <style:style style:name="footnote_20_text" style:display-name="footnote text" style:family="paragraph" style:parent-style-name="Standard">
      <style:text-properties style:font-name="Calibri" fo:font-size="10pt" style:font-name-asian="Calibri" style:font-size-asian="10pt" style:font-name-complex="Calibri" style:font-size-complex="10pt"/>
    </style:style>
    <style:style style:name="WW8Num4z0" style:family="text">
      <style:text-properties style:font-name="Times New Roman" style:font-name-complex="Times New Roman"/>
    </style:style>
    <style:style style:name="Carattere_20_predefinito_20_paragrafo" style:display-name="Carattere predefinito paragrafo" style:family="text"/>
    <style:style style:name="Absatz-Standardschriftart" style:family="text"/>
    <style:style style:name="WW-Absatz-Standardschriftart" style:family="text"/>
    <style:style style:name="WW8Num1z0" style:family="text">
      <style:text-properties style:font-name="Wingdings"/>
    </style:style>
    <style:style style:name="WW8Num1z1" style:family="text">
      <style:text-properties style:font-name="Courier New"/>
    </style:style>
    <style:style style:name="WW8Num1z3" style:family="text">
      <style:text-properties style:font-name="Symbol"/>
    </style:style>
    <style:style style:name="WW8Num5z0" style:family="text">
      <style:text-properties style:font-name="Symbol"/>
    </style:style>
    <style:style style:name="WW8Num5z1" style:family="text">
      <style:text-properties style:font-name="Courier New"/>
    </style:style>
    <style:style style:name="WW8Num5z2" style:family="text">
      <style:text-properties style:font-name="Wingdings"/>
    </style:style>
    <style:style style:name="WW8Num9z0" style:family="text">
      <style:text-properties style:font-name="Times New Roman"/>
    </style:style>
    <style:style style:name="WW8Num11z0" style:family="text">
      <style:text-properties style:font-name="Verdana" fo:font-style="normal" fo:font-weight="bold" style:font-style-asian="normal" style:font-weight-asian="bold"/>
    </style:style>
    <style:style style:name="WW8Num11z1" style:family="text">
      <style:text-properties style:font-name="Courier New"/>
    </style:style>
    <style:style style:name="WW8Num11z2" style:family="text">
      <style:text-properties style:font-name="Wingdings"/>
    </style:style>
    <style:style style:name="WW8Num11z3" style:family="text">
      <style:text-properties style:font-name="Symbol"/>
    </style:style>
    <style:style style:name="WW8Num13z0" style:family="text">
      <style:text-properties style:font-name="Times New Roman"/>
    </style:style>
    <style:style style:name="WW8Num17z0" style:family="text">
      <style:text-properties style:font-name="Times New Roman" style:font-name-complex="Times New Roman"/>
    </style:style>
    <style:style style:name="WW8Num23z0" style:family="text">
      <style:text-properties style:font-name="Wingdings"/>
    </style:style>
    <style:style style:name="WW8Num23z1" style:family="text">
      <style:text-properties style:font-name="Courier New"/>
    </style:style>
    <style:style style:name="WW8Num23z3" style:family="text">
      <style:text-properties style:font-name="Symbol"/>
    </style:style>
    <style:style style:name="WW-Carattere_20_predefinito_20_paragrafo" style:display-name="WW-Carattere predefinito paragrafo" style:family="text"/>
    <style:style style:name="Endnote_20_Symbol" style:display-name="Endnote Symbol" style:family="text" style:parent-style-name="WW-Carattere_20_predefinito_20_paragrafo">
      <style:text-properties style:text-position="super 58%"/>
    </style:style>
    <style:style style:name="Footnote_20_Symbol" style:display-name="Footnote Symbol" style:family="text" style:parent-style-name="WW-Carattere_20_predefinito_20_paragrafo">
      <style:text-properties style:text-position="super 58%"/>
    </style:style>
    <style:style style:name="Internet_20_link" style:display-name="Internet link" style:family="text" style:parent-style-name="WW-Carattere_20_predefinito_20_paragrafo">
      <style:text-properties fo:color="#0000ff" style:text-underline-style="solid" style:text-underline-width="auto" style:text-underline-color="font-color"/>
    </style:style>
    <style:style style:name="Visited_20_Internet_20_Link" style:display-name="Visited Internet Link" style:family="text" style:parent-style-name="WW-Carattere_20_predefinito_20_paragrafo">
      <style:text-properties fo:color="#800080" style:text-underline-style="solid" style:text-underline-width="auto" style:text-underline-color="font-color"/>
    </style:style>
    <style:style style:name="Rimando_20_nota_20_a_20_piè_20_di_20_pagina" style:display-name="Rimando nota a piè di pagina" style:family="text">
      <style:text-properties style:text-position="super 58%"/>
    </style:style>
    <style:style style:name="Rimando_20_nota_20_di_20_chiusura" style:display-name="Rimando nota di chiusura" style:family="text">
      <style:text-properties style:text-position="super 58%"/>
    </style:style>
    <style:style style:name="Numbering_20_Symbols" style:display-name="Numbering Symbols" style:family="text"/>
    <style:style style:name="Bullet_20_Symbols" style:display-name="Bullet Symbols" style:family="text">
      <style:text-properties style:font-name="OpenSymbol" style:font-name-asian="OpenSymbol" style:font-name-complex="OpenSymbol"/>
    </style:style>
    <style:style style:name="Footnote_20_anchor" style:display-name="Footnote anchor" style:family="text">
      <style:text-properties style:text-position="super 58%"/>
    </style:style>
    <style:style style:name="Endnote_20_anchor" style:display-name="Endnote anchor" style:family="text">
      <style:text-properties style:text-position="super 58%"/>
    </style:style>
    <style:style style:name="Default_20_Paragraph_20_Font" style:display-name="Default Paragraph Font" style:family="text"/>
    <style:style style:name="footnote_20_reference" style:display-name="footnote reference" style:family="text" style:parent-style-name="Default_20_Paragraph_20_Font">
      <style:text-properties style:text-position="25% 58%" style:font-name="Times New Roman" style:font-name-asian="Times New Roman" style:font-name-complex="Times New Roman"/>
    </style:style>
    <style:style style:name="Frame" style:family="graphic">
      <style:graphic-properties text:anchor-type="paragraph" svg:x="0cm" svg:y="0cm" style:wrap="parallel" style:number-wrapped-paragraphs="no-limit" style:wrap-contour="false" style:vertical-pos="top" style:vertical-rel="paragraph-content" style:horizontal-pos="center" style:horizontal-rel="paragraph-content"/>
    </style:style>
    <style:style style:name="Graphics" style:family="graphic">
      <style:graphic-properties text:anchor-type="paragraph" svg:x="0cm" svg:y="0cm" style:wrap="none" style:vertical-pos="top" style:vertical-rel="paragraph" style:horizontal-pos="center" style:horizontal-rel="paragraph"/>
    </style:style>
    <style:style style:name="OLE" style:family="graphic">
      <style:graphic-properties text:anchor-type="paragraph" svg:x="0cm" svg:y="0cm" style:wrap="none" style:vertical-pos="top" style:vertical-rel="paragraph" style:horizontal-pos="center" style:horizontal-rel="paragraph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8Num1">
      <text:list-level-style-number text:level="1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list-level-style-number>
      <text:list-level-style-number text:level="2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list-level-style-number>
      <text:list-level-style-number text:level="3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list-level-style-number>
      <text:list-level-style-number text:level="4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list-level-style-number>
      <text:list-level-style-number text:level="5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list-level-style-number>
      <text:list-level-style-number text:level="6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list-level-style-number>
      <text:list-level-style-number text:level="7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list-level-style-number>
      <text:list-level-style-number text:level="8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list-level-style-number>
      <text:list-level-style-number text:level="9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2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0.621cm" fo:text-indent="-0.58cm" fo:margin-left="0.621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3">
      <text:list-level-style-number text:level="1" style:num-suffix=")" style:num-format="a" style:num-letter-sync="true">
        <style:list-level-properties text:list-level-position-and-space-mode="label-alignment">
          <style:list-level-label-alignment text:label-followed-by="listtab" text:list-tab-stop-position="0.42cm" fo:text-indent="-0.379cm" fo:margin-left="0.42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4">
      <text:list-level-style-bullet text:level="1" text:style-name="WW8Num4z0" style:num-suffix="." text:bullet-char="">
        <style:list-level-properties text:list-level-position-and-space-mode="label-alignment">
          <style:list-level-label-alignment text:label-followed-by="listtab" text:list-tab-stop-position="0.42cm" fo:text-indent="-0.28cm" fo:margin-left="0.42cm"/>
        </style:list-level-properties>
        <style:text-properties style:font-name="Wingdings"/>
      </text:list-level-style-bullet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text:citation-style-name="Footnote_20_Symbol" text:citation-body-style-name="Footnote_20_anchor" style:num-format="1" text:start-value="0" text:footnotes-position="page" text:start-numbering-at="document"/>
    <text:notes-configuration text:note-class="endnote" text:citation-style-name="Endnote_20_Symbol" text:citation-body-style-name="Endnote_20_anchor" text:master-page-name="Endnote" style:num-format="i" text:start-value="0"/>
    <text:linenumbering-configuration text:number-lines="false" text:offset="0.499cm" style:num-format="1" text:number-position="left" text:increment="5"/>
    <style:default-page-layout>
      <style:page-layout-properties style:writing-mode="lr-tb" style:layout-grid-standard-mode="true"/>
    </style:default-page-layout>
  </office:styles>
  <office:automatic-styles>
    <style:style style:name="MP1" style:family="paragraph" style:parent-style-name="Heading">
      <style:paragraph-properties fo:margin-left="0cm" fo:margin-right="0.048cm" fo:text-align="end" style:justify-single-word="false" fo:orphans="0" fo:widows="0" fo:hyphenation-ladder-count="no-limit" fo:text-indent="0cm" style:auto-text-indent="false" style:text-autospace="none" style:punctuation-wrap="simple" style:writing-mode="lr-tb"/>
      <style:text-properties fo:color="#cccccc" style:text-outline="false" style:text-line-through-style="none" style:font-name="Tahoma" fo:font-size="10pt" fo:language="it" fo:country="IT" fo:font-style="normal" fo:text-shadow="none" style:text-underline-style="none" fo:font-weight="bold" style:letter-kerning="true" fo:background-color="transparent" style:font-name-asian="SimSun" style:font-size-asian="10pt" style:font-style-asian="normal" style:font-weight-asian="bold" style:font-name-complex="Times New Roman" style:font-size-complex="10pt" style:language-complex="ar" style:country-complex="SA" style:font-style-complex="normal" style:font-weight-complex="bold" style:text-emphasize="none" style:text-overline-style="none" style:text-overline-color="font-color" fo:hyphenate="false" fo:hyphenation-remain-char-count="2" fo:hyphenation-push-char-count="2"/>
    </style:style>
    <style:style style:name="MP2" style:family="paragraph" style:parent-style-name="Footer">
      <style:paragraph-properties fo:text-align="end" style:justify-single-word="false"/>
      <style:text-properties fo:color="#b3b3b3" style:font-name="Tahoma" fo:font-size="10pt" fo:background-color="transparent" style:font-size-asian="10pt" style:font-size-complex="10pt"/>
    </style:style>
    <style:style style:name="MT1" style:family="text">
      <style:text-properties style:font-name-asian="Arial Unicode MS" style:font-name-complex="Tahoma" style:language-complex="hi" style:country-complex="IN"/>
    </style:style>
    <style:page-layout style:name="Mpm1">
      <style:page-layout-properties fo:page-width="21.001cm" fo:page-height="29.7cm" style:num-format="1" style:print-orientation="portrait" fo:margin-top="0.829cm" fo:margin-bottom="0.854cm" fo:margin-left="0.831cm" fo:margin-right="0.831cm" fo:border="0.018cm solid #000000" fo:padding-top="0.423cm" fo:padding-bottom="0.529cm" fo:padding-left="0.388cm" fo:padding-right="0.882cm" style:writing-mode="lr-tb" style:layout-grid-color="#c0c0c0" style:layout-grid-lines="44" style:layout-grid-base-height="0.635cm" style:layout-grid-ruby-height="0cm" style:layout-grid-mode="none" style:layout-grid-ruby-below="false" style:layout-grid-print="false" style:layout-grid-display="false" style:layout-grid-base-width="0.353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0.131cm" fo:margin-left="0cm" fo:margin-right="0cm" fo:margin-bottom="0.032cm" style:dynamic-spacing="true"/>
      </style:header-style>
      <style:footer-style>
        <style:header-footer-properties fo:min-height="0.998cm" fo:margin-left="0cm" fo:margin-right="0cm" fo:margin-top="0.9cm" style:dynamic-spacing="true"/>
      </style:footer-style>
    </style:page-layout>
    <style:page-layout style:name="Mpm2">
      <style:page-layout-properties fo:page-width="21.001cm" fo:page-height="29.7cm" style:num-format="1" style:print-orientation="portrait" fo:margin-top="0.96cm" fo:margin-bottom="1.852cm" fo:margin-left="1.325cm" fo:margin-right="0.337cm" fo:border="0.018cm solid #000000" fo:padding-top="0.423cm" fo:padding-bottom="0.529cm" fo:padding-left="0.388cm" fo:padding-right="0.882cm" style:writing-mode="lr-tb" style:layout-grid-color="#c0c0c0" style:layout-grid-lines="42" style:layout-grid-base-height="0.635cm" style:layout-grid-ruby-height="0cm" style:layout-grid-mode="none" style:layout-grid-ruby-below="false" style:layout-grid-print="false" style:layout-grid-display="false" style:layout-grid-base-width="0.353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0cm" fo:margin-left="0cm" fo:margin-right="0cm" fo:margin-bottom="0cm"/>
      </style:header-style>
      <style:footer-style>
        <style:header-footer-properties fo:min-height="0cm" fo:margin-left="0cm" fo:margin-right="0cm" fo:margin-top="0cm"/>
      </style:footer-style>
    </style:page-layout>
    <style:page-layout style:name="Mpm3">
      <style:page-layout-properties fo:page-width="21.001cm" fo:page-height="29.7cm" style:num-format="1" style:print-orientation="portrait" fo:margin-top="2cm" fo:margin-bottom="2cm" fo:margin-left="2cm" fo:margin-right="2cm" style:writing-mode="lr-tb" style:footnote-max-height="0cm">
        <style:footnote-sep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>
      <style:header>
        <text:p text:style-name="MP1">
          All B 
          <text:span text:style-name="MT1">Bando approvato con Determina n. 24/2018/14°</text:span>
        </text:p>
      </style:header>
      <style:footer>
        <text:p text:style-name="MP2">
          Pagina 
          <text:page-number text:select-page="current">2</text:page-number>
           di 
          <text:page-count style:num-format="1">2</text:page-count>
        </text:p>
      </style:footer>
    </style:master-page>
    <style:master-page style:name="First_20_Page" style:display-name="First Page" style:page-layout-name="Mpm2" style:next-style-name="Standard">
      <style:header>
        <text:p text:style-name="Header"/>
      </style:header>
      <style:footer>
        <text:p text:style-name="Footer"/>
      </style:footer>
    </style:master-page>
    <style:master-page style:name="Endnote" style:page-layout-name="Mpm3"/>
  </office:master-styles>
</office:document-styles>
</file>